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5CDA1-330E-4C21-AFB4-43B03BB22CEF}" type="datetimeFigureOut">
              <a:rPr lang="en-US" smtClean="0"/>
              <a:pPr/>
              <a:t>4/2/2013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582D-2B06-4A9E-A233-DEE043C65F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Endangered Animals in the Rainforest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Names</a:t>
            </a:r>
            <a:endParaRPr lang="en-US" dirty="0"/>
          </a:p>
        </p:txBody>
      </p:sp>
      <p:sp>
        <p:nvSpPr>
          <p:cNvPr id="26626" name="AutoShape 2" descr="data:image/jpeg;base64,/9j/4AAQSkZJRgABAQAAAQABAAD/2wCEAAkGBxQTEhUUEhQWFhUXGBwbGRgYGBsbGhwhHx8YHR4iIB4cHCggHBwlHR8ZITEiJSkrLi4wGyIzODMsNyguLisBCgoKDg0OGxAQGzAmICYtLywsLzQsLiwsLCwvLywsLCwsLCwsLC0sLCwsLC00LC0sLC8vLCwtLCw0LDQsLCw0LP/AABEIALgBEgMBIgACEQEDEQH/xAAbAAACAgMBAAAAAAAAAAAAAAAEBQMGAAECB//EAD8QAAIBAwMDAwIEBAQGAgAHAAECEQMSIQAEMQUiQRNRYQZxMkKBkRQjobFSweHwBzNigtHxFXIWJFOSorLS/8QAGgEAAgMBAQAAAAAAAAAAAAAAAgMAAQQFBv/EADMRAAEDAwIDBwQCAgIDAAAAAAEAAhEDITESQQRRYRNxgZGh0fAiscHxMuEUUzOSBRUj/9oADAMBAAIRAxEAPwCmbfdblqFFUqKwpyyBzDKcXQS2QCMf5auH0fX9ED1gUNRQanqDAYFsz4BUzBzkarW026oiNRKyyi4MRHGTCsCIP760nVaskFiFUiQMZwxmIJkkTPsNee4il2rS1sAX77/37qg6DKtB6Fte+pTCuhrAdjqQsgHIuOASRAECdS7zpxpgemopoWYAie4iQLVYR/TweNQ1umjeUL1oUVJH4/wvcJ4I/sZ8++k+w3DtTpGoK7BblcoFvW3iKhBI5OPjWaiCRd18Gb3+3ordBXKV61RbMsiibScQZY4W2ROY9yY+Lps+pevQaiwSm6QFNwZlgKQAQv8A0knMTI8kaK+mfpoVqAqLTtI//VqOb4AwVBACzMMGHM6kq9EV6lFqbCnUCmQEABgXfhZ2EiDkEzjM66xwBiVIITddq+4CpWBsXhj2lgOCZEqxiD750f0fZkPWP5fWNsnBAKmefyksP1499jeKiVEZ6ZhFaJIWDfzH4RjjGiPp+jU9IGoxIZAYHAnIjEzHJ9/fnRNb9QHwJu0p0DofqW59OmzkA2gkyYGBPtqYrg+8ftqm/W29qIi+me0keqYDY7QoE+ZziJjOm8TX7Jl98IWiSq5vOr1tzSvqkBEqwSCAxkKQo+FOfeR8aK6Z1JQaNYlrgXtRTmCAQMjPFpJEc5xrOmbRlchzUanUDYUmTn8QgfjNobHmRGdaq9KqKvqlPUC1jNzEllIK91wBjOZxHjzrz5eXVNXLHknwmGy9MU6tSqyszsZUXemyQZsJw5gEg5m05PhPU2Z3G4Z9uA9NSq4BjtHLA5MwZPn9dd7X6OrEwRBgR7C48HJNoE5+Pc5s30hQWjUqICCBiYgm2B9snP6ac1kvE2Bt/asYJUa9PqVTFWCvpwqjtCkWkFfHODoGv9KvVrytiIv4WUYgfJkk5j9NXTfUgQbuIwR40q36slN/Tq9ioZ+5GAI8TGjdS7J5Bv8Af17je9oVNM4Xk++6eVrMMGCeOOdWv6T2E1Q02m05HPHGffQuz2hZp8nnH+er90TpwUSRkjz41G6qhDAnVCAJRG12wCghRKggDx8ROuEptTLQsk5JHP6aYokY12o1sZwOpovBHtf9rL2iV1x6wE/lMlfn9840t60zI9yCGaADMQDzmM5+P9XW42ktcv66gagACzXSPPMft+uuZxdGqSbEnPfHXu2lMaQqB1Inb03yskSWNoI+MrxMx9/E6ote9i2VsSDA4JJ/KB/3ce+vSfrLatUpkC0y6WktByUGJwQf7n50s6JV9D1i9NfTaraJpgytMG5v+lDE/rpfCPYxuoi5/CIiVH0rqgqVUqUVFEKpvpsGYAAABzIAJXMAkgW+I1Tf+Im/Z61K8Q9OnYw8ypIyLFjEGM4Izq4/Um5pbhPVEUilhQIVYMoLGAB+FsE9wIAkH2NU+uloslColSECwqficzYWvMmGaWPng+TrocPUl4tv7pZuqZS3BDSI59gf9n55036BvDSqglqqEgrNJrWzggGMg8Rj76RUXtaT4P8Av+mnXQNk283C0aQtJUk3ZmD3H9uB8c66NVwa0l2ALlKi9lbKfU0rS9UqJsWWWHIGJmCgqW5gTgRkjWUKVNmqi5UorDm9l7gpA7Ta7KxPAjzHBMxdS6ZS2lR1qeoUfFJSLWIABubAxLED3iNQ7F9s9MUvRuq5uZiYJyeVJIKrJt+P3wtfhzZIPz0UuClWz31YNUqUxVVTdJp5KlpHHHBIkQckSJ032HR2sdzRZRSEtCAtUXyZY8RwFkkgj5DltjS9IGl20i6lpYRcAzFQrNOOzMfOTpZt9qgNYOtQhi3phDbkAhmIkxksPM40NSoXTAj8jzQ4KpvSd2aVVnEquRCkXZxiRmBPtq0p9ZUoZH261QJHrimEd4/5bZj0YWJtEmOcyIvqOgtAAUii7hVepUKmAGM9omYAX9zpd1TYfw25RQWCCmr3VIck5n8PAZuBmJHvGntrMqAn4YUiEfV+rNySSK28UEmFWubQPYSpMDxJJ+TrerJRpBlBNChJAJl6nn9NZrD/AOwA29Uy3z9KovvFuVT6pKEDL0zZHb24Mxnlj98aM2wNSnLorEuCrMDTZwwEGMqTaV/CQBg687/j6hAUuxCiBJ4HkD41Ydt9c71aPo+sSgQ085NrACJ+ABHnGum7hDH7Slftg5oUrmZqQDWojEWOe45YRmQ4zjg8ac7TrYo0alM02tcsCyKCpDEzBEBQZOMfGvOaXV6p9JOobhxtqillFgY+6ntW4gEgxpp0fqhD0zSrFkutKlrVtki5WIBEcwcZzrkvoVG/VN82mN7A88z3qaohej7XqRq0gaK3LYisb6ecADC1CZEHBE+PnWuopTqotSneqKvaQ9p/CyzAHaI4J5wTAOUFf0Lw22qqr3D1AsQVYwSVIgECeP2zIbUa6skFy+YF/cSROAsK3An8PidYzxTwNYByMzI/abGyJ6XVprtXVgE9cd8st4Esh4Hd488Nq67CojgFCLYFox484/Qa8b3lKYmmrU1c9sFWWTIMl4g+xHtjVg+kOqeg4BLOLADCqLD2yGIM4yJY8671GtIDoshHJensuZ+IjxpLvenIqk2BriDaSTBBkYk4n2jnUHWfqxKIQKpd6gNi8T7EyZVfJOlG8+ow1M3ZYqc+PMqoxA8ScnGh49zH0yGZ+X8kbARlF7Ksq01Zyt4AMN2ADJ/FkBgAdMKy+pQcqyOokqUjuBWIaPzZkERwNIdigKFEcM6zIVoMmDm7KSwA9/6nXW4qpcqWOKoNOTg9oZeW8YWMEfOuUys0OLQLGeft19urSN1adhvqTXsCAUlTOCApP+c6i6bVpmo9oAvAInBMcmD864/hkW9gq3mTk84H74AxxqGtTD0WNoFRVGT2xPECcY8e48+dgrPIbIEiTjOfx7oQBfqnEhxgj7HOlFXp3qeoHY8YgQDHH+Q/fRnTttYqkNM/i9v00xPE/GnNpf5EOeIIuevI/N0OrQYCpey25WoFIgqBq5bb8I1Ver7kLXxIwOdWHpm4DLjSuAdp4iCeibWBLAUaV1EWgYPGpZ0Buq8EhVJPv7a6PGPFMahlZmCUaAI1wSDIGAP20DQ3jubWApkf4sk/I8R850D9QbuvSNP0u9ThgYBOfED28+OdJfxLOz1AW39uiIMMwlPXNo6UWLOSTVVizEsohpUAEyouiYn/AC0k6waldGptSKWwTVJIBJ5t98Dz/XEtfrbqBO1qLbazAJbPDG0gT58wfMfGhN91hE2tD1VWs1VUZKQFxbEiAc8ckkgEa4Wk1NLxeCY99s9U8hI16fUdWbb1GVqi4VyFUohIiO6JPzmCThtUDqhR6MMGFVGYnJKqCVAUSTiJN3wOZ16PttnWq16m4rxTCo6U0WCtMtKkAgQzD8zAZOOBml/Vw7gLBNwuImDZeG88XFceNauCfFXRM4Pd0ncQqLVUt2EAQLdNvdMcyeI5ERz5nR/0tvPR3AZSfwOCRyAVMnjxzpVWqyZ9sfpqfpRX1BcSBDZ+bWt/S6NdxzZYQlG6tG6EOoZsMsi9mKohYgC5iTJnPt9zGh6O1NZUp4CqzQSAuBEluD+pM88adJ1Ta+pRBKsiUicqQ14tPeAbTCm24RJWSeNF/UlWhu6RqbcFXWLkgQFgS2DlZkA+YM8DXN7d7IaWkdYsNkuBlIduipUpoypVNRRa7FlAtBZgsAlTOAeCcmBOpN99Y1kZSlMKUeTdJFxD/pi66PfxGkO+pPWqMEWEp05hmACqoAJkwJJMwMktAGRp/S6A/wDC0TCmi91R3IGPyrmTH7DmM8aY802aS83NvQ+GNlB0XfUemWpSrF9sfUl2CEEqWEtdDEmTIxwcCONFdQ3qVQlTcVgwS5QFULchm5SthMtKx+KLZ5OKc2zvr0qO3EEgAsfLHLHGQoH6wJ8xrmnvDTYM/cVc2+Rx88x+/wBtU7htcXv4AwZ8pUmLhadRJinInBPJ+/dzrNW0/wDEeict0+iWOSfVYSfJj0jGfEn761qdpxX+k/8AZvupobz9FUH+nqtIJUeAGi0jIBnAbwvjnH9dG7jas9Yeu6genfdgSAOMCCwOPfj41YOt0qfo06Rqy3YrPgjt7sKAP8Pv+5Ohtr0lSkVaaslRpWoj/hMSVIGFImRjiJGo3ii9ut+b7bdJS8oX6zoepQp1bCpW1QMiEIlcH7j/AGddfQHULadZPTDlWVkJ/JcGVo9ptU/v9w86d063tvL0rSG9ZZUEGy2JF2PM+PiNS9D6HToVSyVBRvBuViGlB+FlJIU5Jm1vGAeDmfXYKDqJvFxnnj9TlWATZNCajU0Z2LFCMhZNwM3EAHkCIUE/BJnTRNsBSaYaqQIHpAmeFBXJAkgdyrpNuqyr6dK+nZc3erXB5DRIUhgbokEA8e2C90vYiGuDTUm+kLKX4YwFpg85wwMx41zjTcdABi84z6EbYsmtmLhSVupU4tF49OB/MFO2BAwEBxAGPB5jXFOb2tixkEraCnLZFnF0TcZJj5xWK1O8hFmAblm7IzyR7Kf0mZyNPOm3paQFsBamwu/wgyUJtlL2IAEntnzGutTZ2TM39Ph6IW3N0b1avY9FyCpqMKZbMqINozwOfP8AbRNHpivtaqKgZxcRntuAnBObTzPOYnGjdzvFZKYZR6gJKwtyG1WLGCJgL7gc/Bhl69FHqMCbmwq90wOAAxg8Eggwf7c6pULjJtHkd+WE4NQm1R1qqF/5IoqRcPcniciR/wD10+3OzRkqQGF1EiVmDAJmfcEn99KtnRVEBAELbYoMgcXAFRJz4OMaZ7TqI9IBsEBgEPJnA88fJxnT/wDx7WPOtxtt+UTpAhL+o9SdKfqTL2AqoU5ciQp8/wBdZ9P7+tU3FZagWQEFRVg/lLeT+HuE4J/eNKOj9Tp7qArotRFFsqXWQoljA7YgwJxzBGhfpyilKrXqB2ANRQpVX8KhM5ByWHPbxM8aMlrHSM+vqrzZX7bdSuQQcFrQQpjAJI9+BI+45jRdasxQ5AAViScEATmOY8/pqrPUarUWq8paEiDxnLEgkXAMT9iPcgMOtEfwtSo1s+mwczETgAGeM49+fOn63QQSTAg3ieu6EgKl9a6yTVBJOVHJ0/8AozrF1UKTyDGfjXmnXqxSraTICrB+CAw/o2nP0LVV9yFcStrkj7KxxnnVMp6YeO9PcQWkL2pXkfv/AHOg96CpvpxdwQTAYc/o2MHQHRd3NJlZpNJygb3AiJ/QwftoivvFA4JgT4j5/wDGjrcUDY59VmDIKETdeqFqr2srEFXAkRyCAcGQPPmdd1t7K3Me0Am6MD3+wx5+NB7zdelFaIVoDgchuFf7GQp/7T41Werbw7gVXqFTQoPYE8M8ZdrvygmFGRM4xrmubrJZMNMT1OI+2yaBuhPqjeruatOjQqCo96EMsMoIuJLEYICyQsyc/qJ06iaYq00SK9KoaV5IMqx/ljuPaM8D2M64rsq1pJCJSQKRTTlmIlVH5m7h5mDoZQzbyi1SaXrsoAMAzT7QzEfP5RzES2tDaY0CmD/ZyeW09yM2Vlo7Y7dBEmoVgHJXKgQZFxJyRjBHBAOvPOtVEUVirlrTZTAN4aT3OSRgEAnETjwSDauqfV15r00UgQQjsJqmCJPsrEAtxChRqvDpVOo9KnV7BUb0qdloci6mAzQCtgAqi4ZJGTq+GpupEuq/BlKJvZUKopHIInXKvBnTz6kqUjUtouKiJTpoGAi4qsEgDGTn/wA6S+lLATaM5PHE+P2/XXbpv1NkhKOYVj2+6UuZVcologQSQzHIEAhsZ9j50Z0/cVqahFJUuSSrDkAHEN7SSIHnJ1B9FbanVqN6lenRNOnCeoQFckuSLmMKfwj7HjnVneqd8yqspU24VfVZYQlha5JBwLgqADGZzMDmcTUDXFpFhEz6bXvmEOiVSuu7CqtMVKrAFmBWnObYMPb4XEZznV4+hgKG2o/xJf0qq1aiwWgC5QRCnljDSccATc2q79TbT/4+ttiTdUKA1KRMgLcO0kE3BgHGfA49ovq36jpVlpUtsSaVMmoS4INzFIXPlYMxjMCI0Lg/iabGN/iZOoCIAkW5XiDujZDMpxsOn0hUdohC1T0MOWIBqKCc4RsKQSLiPZTKfqPRqL0rgKi1QhwRKN3PLAxwBAnH4fjR/wBI7kvWaoHy3d6YEqoQ9smBa/aRAkwZOrH1TdG+tuQk0vRKGcSBeIGYHefE8GfEZ6lWrRrQJ238Ixv6lQaTZeRfwPu0HyLTrNWQPXGAjEeCFEH5HxrWuv2z+Y8x7JMono+wV2ptUW1bGYd4tfIAYdwKiA54GF+cAU/q0BitiuA3a5kt2woYAEASJJwefOreuyXqG3NcVVetTRnFgMsKZJZcgEuoIIOctyLpak7Do9P+IpMRft2qKrQYw5tkHxk/oYHnSW02lrn1fLln7qQWmFdulbmhulWpSNQSTTaneFYdpIkqO5SABmcecaK2601RraaIyNBcKD2C2GqUwCT/APZMjGZ0g6NtBsOqVaFwZIIvZgAJVXFxMAHkc/m++n1WqhK203riXFq3XLJBuDntUdzYnN3IGdcqoBr+mS0gEd2Y/firiCu+o0S9RC1Fa4ZTBV7r1xb3skGCZlpxzMaF3e4pKpSjTZIHfSlWLcYQgsD5z8HjGpa/RSKgKUVLFTCVCwkqUW4qMDkSJgwvjgfqfT6xpgbhWUXdoVe2WK4lfAHHmFjxpjHsBaJtHM/aYPkD1VvE3XWx6kWrXKCA3crrKibYYjtwACJCxBJnkjRFJlaP5tRzUAJRWsN5gvJuAGZOD51BV6Qz0AaaVFCEhFDgwWNMEAEluCMf3nU/TdtTqq1ImPTHeSqhMlSROXLTie0ZOIGidUplpAxKsE7rf070yvNRq74BVKaiAAZIABI7iwleYbySYhuvTQS6VCHQUiy1ZN1IHlYUzHMDiYmeNF+pQoqAwlisUiagLHD290duMMRMTz7Z07oNb+DS9qhrd0wQDBklTMDJC8+7DEnWWo/Ue0JgHG0fN77poMWCg6R1GlTpUQrXBR2O8Ag9qBYW4ZkkyV/DGmm2rGsr/wAQoVCWCiw2kZAZrgQse399K9h0dQq+nQBZKagu6gC5QzHuUSQWgAA5JnMYsFamjCmpKsWLEm6w3AEEjm4yefMT86WHQ4hh5z47/PJHtdRdGWkaKpCuyghQTP4pZvssSSfjHjQ203wo/wAbfDMD+awBgtNAFtkdojAH+KOZJT9MpMldIlCRYWUCOxrMmYN5W7AMg8xGuepbT1mZ0VWepUdWYmSgDMohfym1TwMz8Tp4sTG/Tf5shTnpu6lkqAKMn+UO6eQpmIBj78jW9z1pihSpRDI6i6Dg8wYjtnHE/gPjSWh/LuspimoAw7BmDThx5zJJx4IxqLZdQdEclSWumXtOAInkgjPxzoGaiTy+H57KpXn293ZcKTyoCn9v9NWX/htXB3qg+UeB7nGP2nVKd/xD7T/v99WT/h3WjfUj8Nn27T/6/XXZrsHZEdEwFendP3L7V6q+lUrU7ywNMXMpMA3KSMGLgR76h3PXKVSmPTaZM3HweCpHvBmCNMtnvCAzswBLkZHaDPvzGRB5jwY1U+tgF3cEI/4RANtS3/FB/ZhnH31zabRUNxBB+fdSQrDS3IqUqgINgU5YA8L3KokGbZzkaQdA6QlWjRqVASHLXlXxJuy0ZXuJH/aCdB9K3VZhZSBambndQyhhMIylvYrMHzgjIjRu12Fm0ZKCq9X0rnVZe5WvamSJw/mFxDfIOs9Wk5pcGGJIiNsjpv6o4tCj6PRdhVrBltBqBVxcSDCMc9xlVGYELIBOdQfXO4VpCEmvScMoAaEsDNBNtpJXJA4lfnXY+pG2m2pU2B9QunrW04awCGWRguLbSPaeJDaD/iaTnbrhlMuWcYpy0IpkTBkjPusY0bWvFXtHC14j178eM+CrvQfUvqSiGTcJaajUltQDtRuHHiWAE8/nEc5Sb3qPqbUVhV/nA22rI9NO5QBCgCTJwSTIJiMot5REsSQCHHbHhgWUj49x4uXXXTzK1QvFoOY8MsfaCRrsU+HYxoI2+3LuulaiSlI0Z0QTuKQAUk1FUB8oSxgXCMrnXNSosWWLIk3gmSTmOYiIEe86g2xh1YzAYGR7TrbkFLOU92z1KNeptwAb6igjHE3CDJgFTnPBycas3rgIZUlJIgOc/hODMDAXDQpgDwDpBveq+nX2W4pqQ1OmquIKqzU3ZWgkZBW0E8gmDnTj6s6nti//AOWAqo6rUZDNyHza34g1uTPgEzg65lXW5zAW5z3i1+XRQhAde2ibhDVWsr1FsXGSZXFxk+FIjwRznOvpT6XG4V6lUFUpAh5nLASIGCIWJ58aXdI6W91wDCyWYIbnVIPAnu8/ePg6sr1Gps9P1fToEs/abnYyFCCMCQskDGDODoq73tZ2VN3ceQ5W9EPVBLs7SVpstN1V3WIClhCwSRxEjx507q9dWrtBRVjKIqiJKswKiAxgmXMknkEzk4qPXGrX07kqw6mCVILpyCsr7T7jGgk2zKpRlkTwMmbku/okff8AXQjhhUDS928+SLWfRE1OqmTFNuTxj+k41rTPcbFbmseiFk2gopIE4kkSTHnWaMVKMY+6XoVb6Du61CqjUWhlcMATCyMTnHEj7Yzxorq+/AqbgInppVUGxDKrUBRiyey3K2BOCOYB0BRkkEwSMzmD5jA8nGNF7pO4pWtDEXKwgzM8weJ1rcfqkqpVo+jPqOnVptSrKG3Lso9V1uuUAlZyCSpxEgkEQcYZ7j6gO3/lvTdyfyrhBAklQFnJkzIwcT58325saQchhxj9dWJOqVWWCrcT8MAM5nJ/fWKpwbNRgS0mYmL9PZU90Jz1D6iIdTTBpiIvFRwsNB5DSV4wIM+PBkr9fZnLkMkiEastOREAMqkEAkkmMnjmBqu0Nu17srLRtCsDfAKtLC3MsxkYUSIg5076Lt6G5qBXg1WgJU/CtQ82sAewnhXMdxyDoX8LSyBgd6KThEbXq9cLRKsop1mIvWe16MVMKBi9UAMQBn8IgaeHeO7XsFZye5grGcAHIVlBIgeJyeSdIj0tW3FFXR1sQgraQFZXQuWnxbjE+BnT3fbY+hTG2pmoGqG6wJ2ASGw2ZkyMdw8jWN7mNIYBEm+wHf4fZWQXJhT6cq0/Uta9Zqc4S3ELPF4Gc854nVsO5WnTIJi6WBXAgHFsDJA+JMZnVD6HsqlMEPWelFxUupUmJlQGgQQJA8wNW7Z1KW42ygqSqi1kPnti2cSDiG4M/eOfxQIEAk3zNh3TzsMx1Tmfha3CGiEBdxTCqoPkkEk3Y5Pj3kjSfqXUFvua5iMIJjJkAEHAGQDwdO+ju1TbkVPzs7U2BulWYsnOTAIBxAGqrvaxLqGSERyzgEXYEC6JglioE+QPjXS4HUGkPFxva/zdU43Q3/ywinSpMxptBDNgsQBTwCCCkqpEQJXHk6N2+4RbfUYEIGcXESL2gKSZH4TkzOQM86SfU+9sei9NmNULUKqqhWFpQS98wpzIkiF920rG/YqqMEgWljaVLkcXdzdufAWRk5xojQbVZPOfyJVzZWdeoJ2oBMtyADBN8g3QBEkgkg4HGdG1KdOr6RdYVIEtEGFzmSBcQRmJkRzpACwtR19F1LFgiAASHMcmV8AYtnHGmdXqRZoRiAKdjgY8icflwAs/9RH3FtAGNCoQAvM94y+rVAEYP7g/+dNfoeow3HYwVijQSY9if1gHSrd0StSpPsx/eSP76K+mWt3CZi4Ms/JUgf1jXXeP/mR0RBX3bdVZV/EwJJwAB5K9x8ZJibiPiJ1H1PfUjSVFVzXIAuvlJngqcgWkQRz+50FcA4Wpd+JpIIkjyRI7sg/tjnW+mohrjn01uYnyLQWXIxlgB+muaWADV496I/8AJp6pn0bq23oh6jUXYqttwMAqQqKABFzsxEzxM86qG761e1ajtw1OnuKiEgsSYBLGW8gEADHHzozeI1xQ9gERGThYWY5aQY+UX76S9HS6tRFjNKsBbkgzUAJEe/8AvxptCkJc4ZMfkhaHgNIn5dM9tsSyPUlgqlQqMe0lmB5YzaIuNs/tojqW+RKfpo/dD0y0EqJbvYGO6RERHg+DIW+6dVTdJRqrWNpAKJ3sBCmQoEQbpCnujwJy2XqtNw7VqbXSFJDW4RVVVI83ENcZnuPgaCq0tcC64z+I67n0SXubMqlV9uDVYUpqIJIP5rVJyZUZjJx/adE7paVC8CtTdmUL/LBYL3KxPcoBItj9fjR3VadChuqRpXGg8hklrhIAdbvIM8/P21Bu+koWW1wWamSkzACBpJuWSMKiwIJDH8sHcH6g0mYj5KBokpV1nbIj9r3E5OMGcypByJkHjIxIOFZfUteZgmcDzIwAP9NQRnWpggXMpZVx+r0pqaToQwr0TUMGSGY0mhiSW8TnPcec64+mOm0d121qhplYAZVuMZPH+HwYBjGPYS9638MppjtQqCCZZQEgEkQCIJAHFwGoOlVzR3allEFvwvFpBwJnETBnjHjWMNcKJa0/UJPPcoXZXonW/pamtI1Fc0lCCe/wvGIEN2yYHM++q3R2FWjXNB7ag25vekjWvURgJZG/Ng/hY4gDiSbb1CswrPTQreihCtOb6aMcAlk9Mq2DH4gbufHnrdaFM2VKSk06jJKi1rJW7Mi5rlBGAPxD82OXwPbvZBM8ud8H4bzINrnIBICeV+rNuUFOkKlJE4qGrDKpJ7AIDOhEEDkEAcQNB9SobhVZKVMWk2RKl1CwApMW3SLiQSbmPECSt59XUrJoXNUtEeqgYoCKimGgRUW4dx7YAycEOPpr0d26090RWLJhXYiqAAMpDdiTcYPOD7aZrdw7DUcyANsnqcj56iDNlRbKg/EtUHyPTfB8/k1mimrwYlmj8wrLB+fxeedZroT3JMjkm46YybRHISKgBwQx7gIUC3ueBkTiDHklB9W7BAxq7eTSFqyTmSAcA90TI48atv0/001aK7ncX1FyVFypTS1iByZtEXCBGeMaR7neBlqQHZJl2Rb1AkQL2iMweM41kovLa1jJH8uVzjnIHsqNjZJqmyWFIdC1qlkJKsDgxJEH2wdWPaIaQIG6FGu63BCv8t1PC3NNOZMQVBEiJjKtgHS6172RwAqkOwIgNIaSBmBaAYPOdTV+oqCBVT1WKh3Y3XmD+EklgMT9o48a1PaajQ3zx+bEevip1QaVT6lwVQ6kNJKuJxMKohgSJGMCPfR+96jVFS41GNRxlbVULBgAoBBXCn2zB1N9PbykgqEUA1GFPclRmJB/xI4tBXnwbQCDjQFH6wrNUIsWrSN0UqgvRE5FojBUAdxnjRFkuJAx8sSiiUTt61evVYuaVOpTSbqzsGqAGIkEoWlTjHBgkgaNqb0LUPqVIKqJdApMLmJLSYP5fgY1Vdj001Jvq2j2AkNE8RgHmMfMRp+em2UKbKskQtQBpBuDMGWGg4Vl9sD5JXWptJz0x7qzdOdj1XbU6Z9Pc1qi5IRts5WWif8AluhkRGce2rHT+rdo62O606hUqGVWQGRElaiBlI47S0fOq/0WnSZBSqUwoqSFYL+FhGJHzHn3+NG7zo007FVWKMQwWnd8T3yY+ZGIM8xznU6b3Fr5BGPewjPr4KNedk8H1D6VOmjQtMU0CWkNwokBgCDDTEniMDyB1ne3lgotYkQHqFWJle6G5gDiCMnGq9V3YCrSpsIJwqMYH6mAsd3H9edKt/1EhlpkCAc57fYzGZkHmMnT6XCN1F5zy6K3PJMBGVqNVtzfUN5UKuPB7wQJMYJnnzONWPYVL0CWWwChqEeo8MrAxNsjMeYBP3FF2u9uYOKZALFjJnGZloByc88k8nOrJV68EC20u2IZwYLST/nPPtHGjr03aQyO7or1EFNRsCSLZZ1q2MAMspFxafDQ4Bgx/lH1XavRomrTQ2MMTlgSczkkQc6C6b1oesPSJEj80GT/AKiM/EaOp7x2uYse63BAxDK3GB4jSmmo1wnCIvjZUerLsxxJBn/Z1x0lgtVbgSAZMGI+ZzxzozrtO2oSsgHxwfvjiedK+l9Rei8oYMRMkSD9tdQkvZLUzVurom2LVGFNZGYt7+IjImZBnUJpelUlsNFrIRETEnImIjEf3Guekb8v3hnuUgQWu5EjnwcA8RI/Rn9QdUTc7cAAGvTOAQD2ibsgxH5ufHzrmvdUDgwt+k2J5d/Tqia89rqhbbqW0t7aTtVe1iS8OZ4kKYAOMQDEaQDoW4ArV6IZEoGVvliYJlVYLDG4kkccckad7Xc0NtW24egKjW3MrOyWcBZhSctMA4iDxGhOsfW24r1WO3ARWNlCmIhLpWYMKGbJkj83wNXRY5rS6kb9Z5+lkTgZuZCh6XQ3e5AroTSRiFqVVfvZrR7kZyFFsfrxreypJJR7DTNUCoGIaFLOqkkiLrguRg3g6I6R12rsNpW2porWZWAwQ1MXgHuKmW9oHnEjGlm6QHbtuGdabVKlX1KVxBtkW2qWMgQwgzm376Eue9zg6wJhpG+885j1hKfCU9eo0hXpU9vb90yCS0Dzz9/jnTfqO13VDbtuSyEAGkQaZWpyV7isAMAxI7uPGDpB0TdoldKlRbgO6wRzwoyfAzqzf8QeuUHpKKN5eoovIY+ms8i0j8Zs5xj31oeajalOkBI3OfDp3oQbrzxhxnkT/Uj/AC1omcef761V5g+Ma5Ue2usEJVi+muq7enXomtTc00DXqG/E1rZyREkUxb8HmYMv1TvtvXCtSBVriGXwFImMqpkER5HPmSUVKmrsJ7bjBPjkZ+3vo7f0BTDo4Bf01YEtMBrXUrBg3KwGZjPnjM5jBVDrz3/Of2V7JjsHr1C+49Y0oC3VCwDOBgmWkmIAnwSBoj6t6HZUUioLPTEBYcmCbz+IFiahY3ZJmTyNIehbpEcFqaswItZjCpnLERDRyJ4jVg+vdxFWja385ASxQzFx7c/ME/Y/OkEOZxDWtwQduQHy+JwgJGEo6rT9FKVpps7orwMtTBAtvAEFyDcJJxEjjW/p407nZqiqbWa+pIwOFUhgTVc+JGAefC53Ly7SzHJYmTM86FqARI/XWs0y5mkm/NUSvRF+m1AA9AGMSBg/IzxrevOv4p/DuB7XH/zrWsf+HX/2eh90GlXnpnU1rdru/pUKXejMqioBAVVQYMGP+rxORHWw6x/EIKYpBFRu5xUNNVuNtNoBtVp5YzMHjJ0r6N0dNzTb0nF8ZR+22ZiH/NcAQBHPkaN225267cUkLsxNzIYVWc/Y5UDgMSceMyqo2myQwSZG38evf17tgi1FtylxAdzWyGpEEtN9MwYiIwD5hiMmBONdbfqCEhK0mkVAzc0YAumLgZHI8CCDnV1+k9urVW9WkRXp0xcLsVU4hl8QCq547TyI0u+pOn0Kq06mxDIi1AKlOFVwGYC6mxwVvkR+VoY9sAMo8S17y3BEDwixHPoi0WBVU23VKxqg+u1Mhw00zaZAAxAxPMRBJkg6uW7oL1FCBRWlvD/ynQBUrlABkAABnGRI8wSIjSfa/TtKm4/jXFVQpYpRtuChRbfgXCJEISREyM6cdS2FCmSKG5rbapSmoaRILkwrypLc+nB5OftlzqrNWgC+eX7VgHKzp30q1Oi9PcoCRgFWViR7qAckGDmOMZwN9D2CIPTqKrhWJsaplo57Z7GPwOWz50RV+pN1AJanWe31MBpcEARava7Ambblw3BgEBdW6xTdzXSggVAFaw25Ig3AyyTAAGJ5EzJx0m1jqJGTa/rBxKkAJzuurbajSIaKPcOwIGnBBIP4pDR+KT/fUVT6io0EFNa25q1CJdgHpzORKyAFA41Td1vICtUKMLwe1rioYKbShkg55OO0r4IC/YVDUrBAzhDUm3OFHnBjgZ9oGdX/AIp/k4kQLxF+/f1VEyrwu3AYtUpsWbIUy7MSME93EAd3wM40j/8Aiaaq/wDK3CqMlhLBfv25/VtB190HquJZalObG7biREgFRyCJDZbE4jTPYfUb0zLlmpnJPFx/6oA5+P1nnVOFZglpnp7ISpKPSqlUUF2n86y4+mAwbLMwJU9sQQJnkfOpf/wxvSe7bsqiCZSwAiP8WCMeJ5+wBH0Z9bDbbqo6bdfTrHu72FsmcEyOZMQOeRqwdf8ArXcbjcVdrTppQCAks7XEiFIykqLrhwTOM+C13009T85uiFwq3uvpLdUa38um7JapuRPw3CWXHJUkj7AccBh05yUIdGBU3SQRd7jIifgairdY3YihebWBIKKBdgEwZMjJz4jj2B2Bdg3pUDUsi56jEqsmM5VRnyTn20gU6tWS+ByiTb0UecALn6hLOKxqAXvZZlBAUjkYPHBPsdVLb9Hqu0IAWPCgyT5gRifjVw6hQWlT9TdVgC0xTpwCeIBYcnj3Ax+nn++3XqOx4XwPEeNbaFIsbDbfIRBxKe/Tu5b1VprhqnYZGDP+L4BAJ+2rb1KqmzWtTS4vXpiHwCAe7H2P2Pk/Fe6FsxtlFauO6rSJoqMtzksI7ZUGPgmQMaadVqeolTcKC9tOCCIKyIgD8oALGcQBI8aw13GpWDR/H7kH7BHqkgBK+p1WudhCqWVS05hDAHsskTAgTwSBjD0tqdIVQoe9JdwxgXMQIM28jn4/XS199UekzmbvUDXWgqTkgNIkksJ7iRgiNWVdpft2ZgH/AJRY3GxKVwiVE2zAkBBasmfA06q/sgJ5wj1wmmw6oaO1C0Ke2ZyWuDOWNlxt7cSJnMx8DgU5dytwc0lIouXrDuN/c1i5I7QMz88Yg5supFkqKFhVlmE/lAZgBI4BngeZIMnSuhRuWobwsoWIM5xdbJnJgx7kDOdDR4YMc8nczv638vApYMm6ttHY1UosQ/fW/mVqcJaSZbslSqsA0EQQY8chT9Tbuk+1p+kCP5guDYYWqy5EkDJ4GP2MZ07rbCmEIubhTIE8xzGefvpd1UsVqBjYLhUsnBOQYjkzJ+LzqUqThVl/Oe/b9JUnVdITraa5nXYWBPvga7CJFigRSWrgqSyjMw3t7AwQf1B86zqm+ar6YMfy6a0wQsEhZKzkzAMTjAGNH1up0/8A46nt7D6o3L1GbwRYigf3/wD2/OlC5WfIx/rpTRJlwwTCs2ROwVZCFZLECeQZI8j25wcxHnTDrHQqlBPVcyrsVmckgSMZxH9o9tC9PHerzDBsiIiZIIxx8f7D/wCp2ertxyYYEAD9MDWetVeys0DBylE3VWrPy0cjIGAJkDGcY1M3plLReJgzdAB84j75nx41tOnVKjBVQy0CDiJMfmiPGfbTmr0X+CrMr1Vdgbf5Za2cXGTBtUyC0RifjWh72gKi4JT/AAVI5DQDkCeNZrt6gBIvQwYkHGs0r6+ZRQrTT+l620FKvQqJWabTTAZWfAlQrgeqrAHC58gTGq29ZGeTCliS5Ia4MTJttbj7jH9dXfrfXXGypvVprRqWgQqtEmYVYcBOwNIafjjVT2+3FGua1hqLTe5qT8kg94aBAg5xOCJ8gY+Hqmo0veIOO+OuN0ThspqXWqqMtZHqlaa23q35yeWDA3IVGAw/Y89fUX1cKqejTBsbLsYLEk3NaMAC6fvJ40P1ne06qr6LvYSxqU2sBunBBVAHwYBMHt4k6W0FVKZiGJz59uCRz5GP89PHCUtQe5txj50UJ2VkT6eC9NqbiluwzARUoqeGLoI5n8JLHHj9dI97uayhC7KSpIxJJW1J5wViBE5iIidMvpnq+4epTohxancgFJfE+VW9vAyT7673223DVTUamaRa9gLIUliS3JxAxAMQo0umHtqlryDeQbA328FHEZSHb7yrVq9zXFzzgHAgcQMgAQPjVprbR6jIVcJU4kAK6qMkNBMpEC18934SNVXd7I0mBggNxOVPEwwwSJHE8jVi6dvEUK01YKlAwMCe67LPKypiMCBMAmdPq/T/ABEIQeSHbc0qe5/m0/UYBh/LBVSZObCCabAyZTHso026VQBpR6ImwxUTNQYEAfNjOJIAnBMgArKVIp20QCXa2mih2LHMEFXIJnw3xzqfc7qslY0iFSsIBBCpACye5n7YzjGR440ioNeFc9FY9z9HrcGDU6aiCalWoUZgLQB6YBMGCCCBzjVE6juMhAxZKcrTnmJ+3HsDxoo9SqC5fVyzWmAAvsSY58e/nUW32QHc4JX4/ufjUpB9Mk1HTy+c1RdNlvaU2FM1FaDMZWVkx5PaDBn7Z0ZtX3AqvVDr3KL2kAQApIYY47QR78Tpdu6ITtW50de3MEGYzHJAj9DPtoZtxcxDNBmTg2kzEwP+n48DTdOr6s+CsYRm53LNcTVySSV7vOfaP66LG+elTEsSSZtnEjH7Af30getaQfxCeDwYPxkfvOuq+8LkkgD4WYH7kn9ydNFOIhQiVLv921SWckt5nHzEeB8agp0LcuDdyAcR8kR/TWPuixQ+wAyAB/SOPcnUO7w0TPB/cA6NoOEXRHNu55YknGf/AHxp30/f7iortQVUG3HqO8KzgDAMvkjEwOImJA1Up0w2+4CCqtoLVAoRiT2eTiYMjtM8c6VUogi2fk2tsjbZPevMybepTtNpYMWKMhPd2iGHNtrEZyxMmRp19V7NKG0FJ6VG+QadWmIuUkzgn+x88cEifWfXEqqVpKPRatTaRgElWu589oHiO4GMa5+sd8009uShpUVBSCTcGVSQWJJJkEeOfGNcpgqPNKRFy4+Q9dox5K3aYMIPrfRTTobWooAkFKjBuSz1LJx2yoI84j9VfXlCO9PzTd6ZkDhCQv28zGDPxoz6h6kTTFOnUb0GCN6ZAMESRBOcTEj7aB6vuKb0afppYyqocklmqO0l2LE4GFgfJ/Xbw4qfSX8z4TcT9rILLjf9NrUkFRqbemTCtIiRMgwTHvDQSM8Z0uq1J8njV42+6tpAhabotXJefKkGPkqoIIP5fExqrdUqIajRTtHccE5J45JjM4EY1sZUBsltJOUm13U1ynM+2tA6ejWjqcSsg/rBnGDyJHtrvpm19Soq58kxzAE/6frovfdL9OoRJsESTEgFioJ8cjQF4DoVSotpWCw0nA85EeBjT2lvkqU0VxVjlvSABPMBS7AQTAnwDweNJepUSnYr3XwTgDgkAkAnOSP30z20emouVSB2lmCgkSQJOATECf3HOkVgC5rom6U7mt0/XRVLUmFMMBLGyCTwzyT5AyPOid1shBqMab2hZWnJprIOO4Em0Z7icn4w13abVlpVJNYID6z+oCwIBEAMZDX8KAt8DLAHSPqXVGcvQopCuBCmmFecdvaxH2n5nSW6nmWiL9x8c7KNnZKqnUqsmypVVZ7QGwB4A+ANZoE70jA48a3rX2Q5BOT76g+of4mjTLyKl7swA7ADaEiTJMA/voT6dINVUap6aVCBUJMLHOTiPInHJ0NRpodqWLAOrgBZEkEA8cxhs6YdLoJVARBaFLO5Kkm0Q0FzCqAoMnt9wMkaz6GU6RY2wE+G/wCkN3FXVekbBC9epVpuheMsLBM4WAJAFuMnVc3B2i7dq1FCzLVtX1GywaeQDAEBjwD2/up+oKJVUAe6mJ9LKzaxmSBlZgYPMSNMtlXV6FNQIqC0BfTkMoJljAMscSecCDBYax0+HcwB7nkye4QOnXdSRGEL0vqJFJkWtDkWrSpoJeW7wXVZItBiWPMDTjqW9qL6lNVcoyrnuuWIae8grPlYESR9wK+1SneabssTerqYluDcAbVI/UfY4m6RtUqkjb/8wKWaQzKoAE5ieZiMcT5hzwx319fb5vlTVNlBXqrXo9qIaiC5nSnYykT+IBhcpib7ccEedCbVGamGZiqoGI7ioJJAJGcnjgAdvnOmm02hVarl0VmgCoxCqbgSaZUKSS4MwBi3/wC0DipTH8wkXKQbJLp4W5JIYxH4TMeMcMZazTabfNlRR/SdxuMDbPULIvqW0qrAgds3CbSJ7ob9PA0rG7qr6gFKHY3ObbnjkBpGFHMccTOgaNRg96qDIYd6hhBBmQRBgZ+CAfGtVqFRxeKbEH8wU2+eMYAg/t8aY6m0/wAlQUtaqSDWNMBbovCAAMZIGAATg+NSNuqZS8F2qEmWY48eMkt5Mkf5672XQ2ei1ViqwDbcBmPvwJgaVI49oU+wn+hOPHnxqDQ8mDhWEfvd7TuIRpUxDEZH/bnHxk+cmZX75LKhBUrIBGZ/UECCD8fvqTbohLLcgkYJMftcQs//AGbWV6RS1Sy1EMkQ0gScx4nk4kT86Y0BqOEGqAZnAznUtWiU7W7TMEHn3n5GjF6ki2haKSoIuk9x4uMiYnIXEfrobebsuck8YIM8gTg5AwBziPOmXKpbyLWFvsDz/v8A10HVfPAEgcfp/wC9TUq5QYMGcjlT+nj/AHxqCs92TqwIUC3OmOw2hdGcZ9MSwmO0DJ45kiPsfbSsHTDpe7VBVVwe+mQpBghhxMHKxcCDIyMew1AdNkYRHVttbWtP+ICbYkHIMH3BB+Z1m/pkADkn9/EfpAAGj/qbd4oKqAIpuEmXiWtDEsSe2MyR4HA003dGnR9OqxRjC+UZBMjJyAR7MNY+10hs7yO9ATvsqtuaDoArgjkZ/T/M6FnIXxIJjTfriMrMHyQzmcZLEk+YxPj4H2W9PqIoZmUMZ4PER7cH2/TWlplsqA2lOKzqtMsWYm4QcSDEge7EiMjgDPOutz0ztLVa9FWITtmCMjHdGRMt+vgE6BYiofUi0AixS0CPOTOTwDgCBM6XVELMZnnyc/qdTRODdA2yFnGtzjW60TA8f1OuB88aemJn9P7tabkul4ifOIMmQMFfeQY5HGSd71KtXdgq00lY7OCAOAWJ/wD4wTJ+wB6SwWpLWhSpGeMj+n30ZvKKoEcBgCx4wCLRxAjnB5+dIcG68XQylu2BZhBBIGAT/QfPxplXMrTmSOYHnJ9s+/GltFoRzaCCQJmCuZgfJ/y0VXqlVW5F7fBaG9x2hgxE+QI+dE5suBQuC1WrgMCJQHjukgwYM2jwR7xkz7d0q5pLUcFbo9Me/dIZlE8WBl/7xqcoXgUisRH8uQc8BswTz5nGdAbxxZEhiGi4TkZ92IH6COPmSsSoEDOs1hXWaYilFbWoFKkiQGBI940ed29CoRQrStRQrEDtYMBcGQgggGRBHjUdXaqtMEkX+oRbBAKlQ93t+YAAf+w60xJz8/0z86SIeZVJjuK6khCxYLOMFTOce2YONWLf9bSmUShT9Nh2sLgxeVEln8gfllQAONVTplJTUl4sXLZ8CTgcmYj9dT74gVFMBFYXKMMJHEkGPxCD7e2s9Sg17g07Dwuq6JnUqNUlQqxOTy3c1pnySPw4A+2hrDRqwO1lOLlGMAjDAg4IIweQdQ11MKSgZSpi0rbznKiQRjkk/wBRrndVVhVVqjKFWZJ+IAmbQOBjE+dGxgaICqAihuqtN/Ue9qjL/LJBUCcE4gjt4tIGfbGpadQVCTYWYk3AQoH2jAMknjx41H1LaGmiBwy1CwkGqpYghT+CGKRwGnMiQDjRe1qsjzTgd1qVSrzZ2rYQgFMiIuJWZYmZI0MgjU3+vRWgd5uIKen6iFAGa9lY3ckBlAlcLAiZnnXVHrFb8tV6cHtCEiweQoBFoicCOI0duvT27BgtUblTDSEekZAnsYTcxaYi3OANc9drI6B1oJQqQLlp/wDLb3KqTKTyRxmPYkgA8A+SLCWP1J0LPN5MgXj38kTyc4nyedDUat/5QGJ5GIM+PbQlStI4zq8fSnQKabYV6yhnrOFpKfCz3NHuYIHwP+rQV6jOHZqcLkwOqgEqqNsIUvV7bTBAhmJ+1wt9pOIEidctWW3CzYcBzMhgfYKBBz99MN4qq1WWZUuiEjMzAiRKwD+/HuiLD5+M/f406mS8SVa68kf5f21lOuV4JjXVIFlKgSRkYzEZz7DHPH6nWrVYrm0HB8wQBn7EyY8abIUUlYNAmSpyJPP+uh3iPmdNOnq5DUGBNhLFciIkEzBAjJk4/sVm4UDAKtnkT/mBoWm8KBRg63MZ1zOsnTESt/1FulZdsoQiXVpi1SpiLWJPuR+EgQPtre63gpsTeBN1vBIZCYuAUSrgAY9wfjVbo02dFRRcS8ACSfYACfJPt7Z8asHWPobebekatSnhVDVMiackxOeSIMCSLhMSNZtDGQEGi0JVsyHqS8lRJj7ZzJx7n9vbQCkMzEmOSP6nVg6B01atN6ldlobZFtZ4d2ZiRhFDC5/bwJ4Olm6p0g7+irmlcCrVFW+ADIYISqySfPAU6NpGo/IVkQFExJUXGSoAiBhfHHt/551urUNkYiRH7R7/AGP6aYV3LJmUWZRAQUiPGMZk8+T76TM04mYOI5P+/nV5cQNkIMhRV8kkce51ETqarxjznUK86aESwHRBqm2JwDP/AK1EUjPP9tSip/LIwBImPMTE5/3OoUKl6WFLLeYW7JiY/SRP76LNNywvWQH7SQCmRP4SOD/Q86h6dsvUU2MisqloqVFS+OQt0CeIUEk50T0yuHwRmVEAAnJM2oBmBB8f10DgchCeaJa4y9dmEiFktJIkAgziJ44z41Xa6WmII8xp5u69Ne1biQDllsM5AkXmCOefbiNJK7XOZM/OqpggmVbTZbz7azWTrNMRK9/WFfa091V/hlpQ20pimqWshYupJiLbvSBkEGZzzqm1nByFhZBInHmIGfnPzqBdx3Ake0xziB5n284+3jRckEfH+ms/DcP2LA2Zxc55KOOoymVYpTACLcSAxJJxzjEfeRnQ+4rKxvUNJYmDBgQDkgCTJOfAH2ndO1iJukyGgAgAgW5n35B4HzwM6WxHEkXZgx9wPj99MaNiqRu2qrBNix7knmP7mD4096BsqtajWq0SoNOnLqDa6qPK/NqNJGYBEyc13a1bIMMRyJwJx958Zwc/bVi6VWoU6Ms7LVq30ypUrSQPaoe4tJBW5iPdAMDldRgIVtAKrG4QU37XkwCSCZnzmB9x8EeZ03XfMP8AlOLAPaJWPwsQJPMEHyJ+dBdc21Ndw603vpyIeIu7RdAx+afj9M649SLhHYV4HPwxgkTNskROmEB0FUjqvVHJYLUIS65uAST7Ey5Ajyf8tAtWYNeI5nEL94jH7DXFCi9QtapJ5n5+4x+muq22Dd1MMFZoFwgYHF34Z5MTqwAFFupUVgBaAcQQT+pIPk/GBGANNNz19yEVYAQQo8DEDHwMaR3RB8/6a5LaB9JryJGFFJuaxb7TOtiiahYqPFxA4AJA/uRrmhTvYjzGP9/740bs64pqxtVjEAMoPPBDcggASBHJHk6J0tH0ohlD7EkMACJZHEMAYkMPPmIIPyNTUNv2M2MgYIyZJi3599B7WsVcNgkf4sjgjUu2qgQWyAcZzHH76jw7ZRdmCrYPAnPMRH2g6gqItpibgf0I7pPx+URHk8a29U5E4OT/AJfbOn/099G7vc5SkQrEdzkLjOYPcR9gZ1J0iSqAVV0V07aerURLgtxAubgfJ+P9416vvP8AgfUCXru6JbmGBVf0bP8AbSzo31PU6Sp2m72VF4JtrC0MJkyWFNrx7HkDwYjVufa2Uatv070jZ7SijUKTVNz3ha7ukpK4cAMUsAnuAbAJ99I+tfUNXcxtNnUuSoxSvXMNcgBVovlbSGJuY3MYIAWDqs/VfXxvSD6S0iQL1DSrHMGYBPaFEEaHfq49IbeoWkKR6iQX/KVQ3GfSUi6BkmIjWN9MmJufnmoHjAXP1I/qCj6II2iP6VIYAJCgnzJkkm7zM4JjSfd7JqciorKZiGBHhWGGz+FgZjzqOuCHyLSGA5uAPPOZ8n9TrW6LOxdjJaZJJJxxM5iOJzA1oY3QA1ApR/N7cBQMD9h/vzrjZr/zSWgohiAAWyAP6xP+unPQ+vHaU6ijDVQBOQSIIy3IQc4ySI+RXqtErg8iM/cTqN1O1AiBt+VVkMTqNhqU6jfWgK12lT/XXXo3fhIn2mP2nUM66nUVIhqcgRxGs29MiWI7RzkAn4Hn9gdbEemfxSSI9sc/J/Lge+uqqQBAE+ckziPBtjnQgKli1LjCFsAnuIIgAsftwf1++hrgTJgY1NT5IDRiJMiZEEe//rUD1JAxxAH9Zn9f21YCsBaAPxrNbAPx+41mrURFGgKjwCqljgAQB9pP6aP6h0s0QpqKQDi4TaSAg9oE9xwTres0p7iHAKxugd2Txm2FlsmYxOSYI/COBgYE6HqmTIuP31ms0eEMrim0NI/pjR+33arTdQouYgyVBYRI7W5FxOQOce2s1mrIlWua+8db0BKqTlRwSMfqMe8ah2zmec+5Yj/XW9ZoQLKJtsN9t1pWVFLOZEqoUrk5FQPJHBtKnk+2YmFX0mUPKHgeoBwY7kL4kZEg/BzrNZqaVCUraiRzBMThlYR/2k/trdCkW+w5JwNZrNRxgKFd0qpRg6tDAkgjx/p40Sa65Yx/MAOAO3uYHA4Mif8A3rNZqESIRMzKL23T0fFOupNpaCjggKCT4jAB86iG2WJFZOYg3A4g8EfbWazS5JeW9AfuhhGdM2VM1JesgA4Npb9h/mf21ZmDhS23qGo0Zh7XjjyDj4EDPnM71mkveQ6FQzCn+mfrbdbX1GrerVAAVaT1XjkGSQhGIySRMn3Mj/UX1f8AxSsKvT9uvuVLh4IJBx2nibiD8azWaJ1kQdNkr+h+l0am/oUWqj03acnIgE2+OQDBIHPHv6V9bb/YU9rV2+zejUqSD6Qa7APcA8yG+Fafg8azWaGpnwlGBDdXWF5Rv9iXl6qmgOY9N4+FAPkTGT+snMmwo0TTIte+R6bMtqE+S1txZvAUQBPnzms1WqWIN1vcdEq7dQ+8ph6ReAorLKzOQqvcrc/iESMjGl/Vt2lSDTT00EAqCSPYSSTE2gxxJMcxrNZprCXCSrcIMJG3OuCPGs1mtIQrnWKdZrNWopkJGQMgE/7+3OtuSc+POTH+Z/fWazVBRFUqam0igSBMw5g8ci0kD7e+t7reU6rA2BcRF3aAJgyFuJ/8D31ms1SELg9PPn/L/wD1rNZrNHoV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https://encrypted-tbn1.gstatic.com/images?q=tbn:ANd9GcTpmBgUDOgcu-iACLzUSlI8t2IWHAjfW9VSidihyjzjxP_OmZp2yQ"/>
          <p:cNvSpPr>
            <a:spLocks noChangeAspect="1" noChangeArrowheads="1"/>
          </p:cNvSpPr>
          <p:nvPr/>
        </p:nvSpPr>
        <p:spPr bwMode="auto">
          <a:xfrm>
            <a:off x="155575" y="-1790700"/>
            <a:ext cx="5591175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species endangered?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of this species remain?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species endangered?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of this species remain?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species endangered?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of this species remain?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species endangered?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of this species remain?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70</Words>
  <Application>Microsoft Office PowerPoint</Application>
  <PresentationFormat>On-screen Show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Endangered Animals in the Rainforest </vt:lpstr>
      <vt:lpstr>Species #1</vt:lpstr>
      <vt:lpstr>How many of this species remain?</vt:lpstr>
      <vt:lpstr>Why is this species endangered?</vt:lpstr>
      <vt:lpstr>Species #2</vt:lpstr>
      <vt:lpstr>How many of this species remain?</vt:lpstr>
      <vt:lpstr>Why is this species endangered?</vt:lpstr>
      <vt:lpstr>Species #3</vt:lpstr>
      <vt:lpstr>How many of this species remain?</vt:lpstr>
      <vt:lpstr>Why is this species endangered?</vt:lpstr>
      <vt:lpstr>Species #4</vt:lpstr>
      <vt:lpstr>How many of this species remain?</vt:lpstr>
      <vt:lpstr>Why is this species endangered?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Endangered Animals in the Rainforest</dc:title>
  <dc:creator>A</dc:creator>
  <cp:lastModifiedBy>A</cp:lastModifiedBy>
  <cp:revision>2</cp:revision>
  <dcterms:created xsi:type="dcterms:W3CDTF">2013-03-31T01:04:38Z</dcterms:created>
  <dcterms:modified xsi:type="dcterms:W3CDTF">2013-04-02T23:46:50Z</dcterms:modified>
</cp:coreProperties>
</file>